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1" r:id="rId4"/>
    <p:sldId id="257" r:id="rId5"/>
    <p:sldId id="258" r:id="rId6"/>
    <p:sldId id="259" r:id="rId7"/>
    <p:sldId id="260" r:id="rId8"/>
    <p:sldId id="274" r:id="rId9"/>
    <p:sldId id="262" r:id="rId10"/>
    <p:sldId id="266" r:id="rId11"/>
    <p:sldId id="264" r:id="rId12"/>
    <p:sldId id="265" r:id="rId13"/>
    <p:sldId id="275" r:id="rId14"/>
    <p:sldId id="267" r:id="rId15"/>
    <p:sldId id="270" r:id="rId16"/>
    <p:sldId id="271" r:id="rId17"/>
    <p:sldId id="269" r:id="rId18"/>
    <p:sldId id="272" r:id="rId19"/>
    <p:sldId id="273" r:id="rId20"/>
    <p:sldId id="276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264B9-4BBF-4E3C-A71B-889B9156A666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37A11-911C-40E4-8EE0-6E2566577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877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37A11-911C-40E4-8EE0-6E25665778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0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60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38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35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91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00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31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94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3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8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30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79A0C-7A25-4442-9974-0D3169DF881C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1AEC3-7B3B-4416-93FB-D028EF5E6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39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2276872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CIFLog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人工智能系统部分功能研发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85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3" r="17164"/>
          <a:stretch/>
        </p:blipFill>
        <p:spPr bwMode="auto">
          <a:xfrm>
            <a:off x="5756208" y="1520788"/>
            <a:ext cx="338663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9992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曲线对比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2697" t="14054" r="3593" b="7297"/>
          <a:stretch/>
        </p:blipFill>
        <p:spPr>
          <a:xfrm>
            <a:off x="179512" y="2005442"/>
            <a:ext cx="5504688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5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332656"/>
            <a:ext cx="7480195" cy="638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4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4680584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6057" y="1124744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参考文献（网上）：</a:t>
            </a:r>
            <a:endParaRPr lang="en-US" altLang="zh-CN" dirty="0" smtClean="0"/>
          </a:p>
          <a:p>
            <a:r>
              <a:rPr lang="en-US" altLang="zh-CN" dirty="0"/>
              <a:t>Incremental correlation of multiple well logs following geologically</a:t>
            </a:r>
          </a:p>
          <a:p>
            <a:r>
              <a:rPr lang="en-US" altLang="zh-CN" dirty="0"/>
              <a:t>optimal neighbors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581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55" y="1249674"/>
            <a:ext cx="2504558" cy="173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9" y="1137204"/>
            <a:ext cx="3275138" cy="1720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89" y="3724477"/>
            <a:ext cx="3419925" cy="175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1081" y="2954912"/>
            <a:ext cx="233910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2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利用深度神经网络获取语义信息</a:t>
            </a:r>
            <a:endParaRPr lang="en-US" altLang="zh-CN" dirty="0"/>
          </a:p>
          <a:p>
            <a:r>
              <a:rPr lang="zh-CN" altLang="en-US" dirty="0"/>
              <a:t>生成特征向量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46373" y="3159714"/>
            <a:ext cx="1261884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2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提取关键深度点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4500" y="5589026"/>
            <a:ext cx="279492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2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生成成本矩阵图提取深度匹配点</a:t>
            </a:r>
          </a:p>
        </p:txBody>
      </p:sp>
      <p:sp>
        <p:nvSpPr>
          <p:cNvPr id="9" name="右箭头 8"/>
          <p:cNvSpPr/>
          <p:nvPr/>
        </p:nvSpPr>
        <p:spPr>
          <a:xfrm>
            <a:off x="4463771" y="1923171"/>
            <a:ext cx="189362" cy="25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右箭头 9"/>
          <p:cNvSpPr/>
          <p:nvPr/>
        </p:nvSpPr>
        <p:spPr>
          <a:xfrm>
            <a:off x="2544928" y="4352483"/>
            <a:ext cx="189362" cy="25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683568" y="4766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一种实现方法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42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404664"/>
            <a:ext cx="65325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需要考虑的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、计算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速度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解决思路：数据粗化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、每口井有多条曲线，同名曲线对比，确定的深度偏移不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统一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解决思路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）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超定方程求解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PCA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降维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4797152"/>
            <a:ext cx="316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参考书：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数据科学手册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992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6255569" cy="60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6318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曲线粗化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64088" y="6365560"/>
            <a:ext cx="2953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道格拉斯</a:t>
            </a:r>
            <a:r>
              <a:rPr lang="en-US" altLang="zh-CN" sz="1400" b="1" dirty="0"/>
              <a:t>-</a:t>
            </a:r>
            <a:r>
              <a:rPr lang="zh-CN" altLang="en-US" sz="1400" b="1" dirty="0"/>
              <a:t>普克</a:t>
            </a:r>
            <a:r>
              <a:rPr lang="en-US" altLang="zh-CN" sz="1400" b="1" dirty="0"/>
              <a:t>(Douglas-</a:t>
            </a:r>
            <a:r>
              <a:rPr lang="en-US" altLang="zh-CN" sz="1400" b="1" dirty="0" err="1"/>
              <a:t>Peuker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算法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825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88640"/>
            <a:ext cx="7416824" cy="168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曲线对比方法：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动态时间规整算法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Dynamic Time Warping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）是一种衡量两个时间序列之间的相似度的方法，主要应用在语音识别领域来识别两段语音是否表示同一个单词。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7" y="2060848"/>
            <a:ext cx="4358421" cy="214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92896"/>
            <a:ext cx="441007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81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620688"/>
            <a:ext cx="7686720" cy="2104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开发语言：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添加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的库：</a:t>
            </a:r>
            <a:r>
              <a:rPr lang="en-US" altLang="zh-CN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Numpy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Pandas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Matplotlib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Scikit_Learn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，尽量选用通用库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开发环境：</a:t>
            </a:r>
            <a:r>
              <a:rPr lang="en-US" altLang="zh-CN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Vscode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Pycharm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CSV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：提供保存为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CSV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格式测井曲线数据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433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886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已做工作：</a:t>
            </a:r>
            <a:endParaRPr lang="en-US" altLang="zh-CN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2633779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6" y="3789040"/>
            <a:ext cx="2613187" cy="292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7"/>
          <a:stretch/>
        </p:blipFill>
        <p:spPr bwMode="auto">
          <a:xfrm>
            <a:off x="4067944" y="188639"/>
            <a:ext cx="3960440" cy="64886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43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5"/>
          <a:stretch/>
        </p:blipFill>
        <p:spPr bwMode="auto">
          <a:xfrm>
            <a:off x="611560" y="116632"/>
            <a:ext cx="7862326" cy="6480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45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9792" y="2253968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多井资料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相似</a:t>
            </a:r>
            <a:r>
              <a:rPr lang="zh-CN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性判别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4294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5776" y="2266230"/>
            <a:ext cx="4176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latin typeface="Adobe 黑体 Std R" pitchFamily="34" charset="-122"/>
                <a:ea typeface="Adobe 黑体 Std R" pitchFamily="34" charset="-122"/>
              </a:rPr>
              <a:t>感谢支持</a:t>
            </a:r>
            <a:endParaRPr lang="zh-CN" altLang="en-US" sz="66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379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2701082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85224"/>
            <a:ext cx="3172506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4288" y="155679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 smtClean="0"/>
              <a:t>多口井曲线</a:t>
            </a:r>
            <a:endParaRPr lang="en-US" altLang="zh-CN" dirty="0" smtClean="0"/>
          </a:p>
          <a:p>
            <a:r>
              <a:rPr lang="zh-CN" altLang="en-US" dirty="0" smtClean="0"/>
              <a:t>的相似性分析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99592" y="37118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井</a:t>
            </a:r>
            <a:r>
              <a:rPr lang="en-US" altLang="zh-CN" dirty="0" smtClean="0"/>
              <a:t>1</a:t>
            </a:r>
            <a:r>
              <a:rPr lang="zh-CN" altLang="en-US" dirty="0" smtClean="0"/>
              <a:t>测井曲线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4860032" y="37118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井</a:t>
            </a:r>
            <a:r>
              <a:rPr lang="en-US" altLang="zh-CN" dirty="0" smtClean="0"/>
              <a:t>2</a:t>
            </a:r>
            <a:r>
              <a:rPr lang="zh-CN" altLang="en-US" dirty="0" smtClean="0"/>
              <a:t>测井曲线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0147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/>
          <a:stretch/>
        </p:blipFill>
        <p:spPr bwMode="auto">
          <a:xfrm>
            <a:off x="107504" y="577263"/>
            <a:ext cx="4010067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48680"/>
            <a:ext cx="44672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77160" y="3356992"/>
            <a:ext cx="2635658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异常值识别方法：</a:t>
            </a:r>
            <a:endParaRPr lang="en-US" altLang="zh-CN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RobustCov</a:t>
            </a:r>
            <a:endParaRPr lang="en-US" altLang="zh-CN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随机森林</a:t>
            </a:r>
            <a:endParaRPr lang="en-US" altLang="zh-CN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LocalOutierFactor</a:t>
            </a:r>
            <a:endParaRPr lang="en-US" altLang="zh-CN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OneClassSVM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64" y="5445224"/>
            <a:ext cx="815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参考文献：</a:t>
            </a:r>
            <a:r>
              <a:rPr lang="en-US" altLang="zh-CN" b="1" dirty="0"/>
              <a:t>ACCELERATING AND ENHANCING PETROPHYSICAL </a:t>
            </a:r>
            <a:r>
              <a:rPr lang="en-US" altLang="zh-CN" b="1" dirty="0" smtClean="0"/>
              <a:t>ANALYSIS WITH </a:t>
            </a:r>
            <a:r>
              <a:rPr lang="en-US" altLang="zh-CN" b="1" dirty="0"/>
              <a:t>MACHINE LEARNING: A CASE STUDY OF AN </a:t>
            </a:r>
            <a:r>
              <a:rPr lang="en-US" altLang="zh-CN" b="1" dirty="0" smtClean="0"/>
              <a:t>AUTOMATED SYSTEM </a:t>
            </a:r>
            <a:r>
              <a:rPr lang="en-US" altLang="zh-CN" b="1" dirty="0"/>
              <a:t>FOR WELL LOG OUTLIER DETECTION </a:t>
            </a:r>
            <a:r>
              <a:rPr lang="en-US" altLang="zh-CN" b="1" dirty="0" smtClean="0"/>
              <a:t>AND RECONSTRUCTION</a:t>
            </a:r>
            <a:r>
              <a:rPr lang="zh-CN" altLang="en-US" b="1" dirty="0" smtClean="0"/>
              <a:t>，</a:t>
            </a:r>
            <a:r>
              <a:rPr lang="en-US" altLang="zh-CN" b="1" dirty="0"/>
              <a:t>SPWLA 59th Annual Logging Symposium, June 2-6, </a:t>
            </a:r>
            <a:r>
              <a:rPr lang="en-US" altLang="zh-CN" b="1" dirty="0" smtClean="0"/>
              <a:t>2018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session 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6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8892480" cy="500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1" y="530120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黑线显示足印边界，边界逐渐缩小</a:t>
            </a:r>
            <a:endParaRPr lang="en-US" altLang="zh-CN" sz="1600" dirty="0" smtClean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5271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67953"/>
            <a:ext cx="5302349" cy="522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907704" y="5493457"/>
            <a:ext cx="6462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两口井足印对比，构建对比参数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71600" y="6021288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en-US" altLang="zh-CN" b="1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Jaccrad</a:t>
            </a:r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b="1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OverLap</a:t>
            </a:r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和交集</a:t>
            </a:r>
            <a:r>
              <a:rPr lang="en-US" altLang="zh-CN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并集等算法对不同井的相似性进行分析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4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664"/>
            <a:ext cx="598907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573219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53428" y="59585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分析结果显示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80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95536" y="692696"/>
            <a:ext cx="7920880" cy="5347318"/>
            <a:chOff x="4875479" y="1834062"/>
            <a:chExt cx="6420984" cy="4243923"/>
          </a:xfrm>
        </p:grpSpPr>
        <p:grpSp>
          <p:nvGrpSpPr>
            <p:cNvPr id="7" name="组合 6"/>
            <p:cNvGrpSpPr/>
            <p:nvPr/>
          </p:nvGrpSpPr>
          <p:grpSpPr>
            <a:xfrm>
              <a:off x="5043357" y="3198925"/>
              <a:ext cx="6253106" cy="2879060"/>
              <a:chOff x="4999649" y="2729659"/>
              <a:chExt cx="6253106" cy="287906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3029" y="2791529"/>
                <a:ext cx="1377804" cy="1257498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5253" y="4367121"/>
                <a:ext cx="1660398" cy="12328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1632" y="2773316"/>
                <a:ext cx="1368674" cy="1269828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6658" y="2729659"/>
                <a:ext cx="1406320" cy="1389680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9649" y="4367122"/>
                <a:ext cx="1381963" cy="1232843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7632" y="2804481"/>
                <a:ext cx="1489600" cy="1349309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9021" y="4259905"/>
                <a:ext cx="1394008" cy="1348814"/>
              </a:xfrm>
              <a:prstGeom prst="rect">
                <a:avLst/>
              </a:prstGeom>
            </p:spPr>
          </p:pic>
          <p:pic>
            <p:nvPicPr>
              <p:cNvPr id="19" name="Picture 2" descr="https://timgsa.baidu.com/timg?image&amp;quality=80&amp;size=b9999_10000&amp;sec=1585447278842&amp;di=c1315abc6a93428795fa0a496aef06b6&amp;imgtype=0&amp;src=http%3A%2F%2Fgss0.baidu.com%2F7Po3dSag_xI4khGko9WTAnF6hhy%2Fzhidao%2Fpic%2Fitem%2F472309f7905298222564e93bd5ca7bcb0b46d4f7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18"/>
              <a:stretch/>
            </p:blipFill>
            <p:spPr bwMode="auto">
              <a:xfrm>
                <a:off x="9846398" y="4385522"/>
                <a:ext cx="1406357" cy="1097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4" descr="https://timgsa.baidu.com/timg?image&amp;quality=80&amp;size=b9999_10000&amp;sec=1585454784207&amp;di=754eaf7fd0218f7c21940436ca411fea&amp;imgtype=0&amp;src=http%3A%2F%2F5b0988e595225.cdn.sohucs.com%2Fimages%2F20171018%2Ffd33b6d3e276496380690ed59925f350.jpe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0"/>
            <a:stretch/>
          </p:blipFill>
          <p:spPr bwMode="auto">
            <a:xfrm>
              <a:off x="4875479" y="1834062"/>
              <a:ext cx="1623184" cy="131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https://timgsa.baidu.com/timg?image&amp;quality=80&amp;size=b9999_10000&amp;sec=1585454828295&amp;di=058d9befded3a48c34da1a7fabe4f606&amp;imgtype=0&amp;src=http%3A%2F%2Fimg.mp.itc.cn%2Fupload%2F20160902%2Fe7d7a05ce93248bf9f162812ff8d0618_th.jpe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6" r="16591" b="5450"/>
            <a:stretch/>
          </p:blipFill>
          <p:spPr bwMode="auto">
            <a:xfrm>
              <a:off x="6672637" y="1899075"/>
              <a:ext cx="1385741" cy="1180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https://timgsa.baidu.com/timg?image&amp;quality=80&amp;size=b9999_10000&amp;sec=1585459806012&amp;di=e5f715ca5d744f320300860e4f247668&amp;imgtype=0&amp;src=http%3A%2F%2Ftc.sinaimg.cn%2Fmaxwidth.2048%2Ftc.service.weibo.com%2Fwww_edrawsoft_cn%2Fc1123b6fa85e5c58d1bcc055ddd1abfc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5" t="4275" r="6040"/>
            <a:stretch/>
          </p:blipFill>
          <p:spPr bwMode="auto">
            <a:xfrm>
              <a:off x="8404008" y="1921340"/>
              <a:ext cx="1267893" cy="107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timgsa.baidu.com/timg?image&amp;quality=80&amp;size=b9999_10000&amp;sec=1585459883733&amp;di=2a57d65e6ebdc1145d8c9f24f82c0db8&amp;imgtype=0&amp;src=http%3A%2F%2Fexperience.sap.com%2Ffiori-design-web%2Fwp-content%2Fuploads%2Fsites%2F5%2F2017%2F11%2FPeriodic-waterfall-chart-v54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8659" y="1851902"/>
              <a:ext cx="1377804" cy="1314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905617" y="18864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利用多种图件展示曲线对比特征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115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2226401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多井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地层对比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20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323</Words>
  <Application>Microsoft Office PowerPoint</Application>
  <PresentationFormat>全屏显示(4:3)</PresentationFormat>
  <Paragraphs>47</Paragraphs>
  <Slides>20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王才志</dc:creator>
  <cp:lastModifiedBy>王才志</cp:lastModifiedBy>
  <cp:revision>15</cp:revision>
  <dcterms:created xsi:type="dcterms:W3CDTF">2020-10-10T00:16:50Z</dcterms:created>
  <dcterms:modified xsi:type="dcterms:W3CDTF">2020-10-11T02:11:18Z</dcterms:modified>
</cp:coreProperties>
</file>